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87" r:id="rId2"/>
  </p:sldMasterIdLst>
  <p:notesMasterIdLst>
    <p:notesMasterId r:id="rId4"/>
  </p:notesMasterIdLst>
  <p:handoutMasterIdLst>
    <p:handoutMasterId r:id="rId5"/>
  </p:handoutMasterIdLst>
  <p:sldIdLst>
    <p:sldId id="449" r:id="rId3"/>
  </p:sldIdLst>
  <p:sldSz cx="9144000" cy="6858000" type="screen4x3"/>
  <p:notesSz cx="6858000" cy="99472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4"/>
    <a:srgbClr val="405866"/>
    <a:srgbClr val="F3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6" autoAdjust="0"/>
    <p:restoredTop sz="96897" autoAdjust="0"/>
  </p:normalViewPr>
  <p:slideViewPr>
    <p:cSldViewPr snapToGrid="0" showGuides="1">
      <p:cViewPr>
        <p:scale>
          <a:sx n="121" d="100"/>
          <a:sy n="121" d="100"/>
        </p:scale>
        <p:origin x="-13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352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2411" tIns="46206" rIns="92411" bIns="4620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2411" tIns="46206" rIns="92411" bIns="46206" rtlCol="0"/>
          <a:lstStyle>
            <a:lvl1pPr algn="r">
              <a:defRPr sz="1200"/>
            </a:lvl1pPr>
          </a:lstStyle>
          <a:p>
            <a:fld id="{86437FB8-9F8B-48F7-9036-FDD645761AB7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2411" tIns="46206" rIns="92411" bIns="4620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2411" tIns="46206" rIns="92411" bIns="46206" rtlCol="0" anchor="b"/>
          <a:lstStyle>
            <a:lvl1pPr algn="r">
              <a:defRPr sz="1200"/>
            </a:lvl1pPr>
          </a:lstStyle>
          <a:p>
            <a:fld id="{267312FD-1E93-4643-BDFB-7EAE1BE936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662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2411" tIns="46206" rIns="92411" bIns="46206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1"/>
          </a:xfrm>
          <a:prstGeom prst="rect">
            <a:avLst/>
          </a:prstGeom>
        </p:spPr>
        <p:txBody>
          <a:bodyPr vert="horz" lIns="92411" tIns="46206" rIns="92411" bIns="46206" rtlCol="0"/>
          <a:lstStyle>
            <a:lvl1pPr algn="r">
              <a:defRPr sz="1200"/>
            </a:lvl1pPr>
          </a:lstStyle>
          <a:p>
            <a:fld id="{3292F53F-72AE-446A-B27A-DE779B6F886B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1" tIns="46206" rIns="92411" bIns="46206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2411" tIns="46206" rIns="92411" bIns="46206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9090"/>
          </a:xfrm>
          <a:prstGeom prst="rect">
            <a:avLst/>
          </a:prstGeom>
        </p:spPr>
        <p:txBody>
          <a:bodyPr vert="horz" lIns="92411" tIns="46206" rIns="92411" bIns="46206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9090"/>
          </a:xfrm>
          <a:prstGeom prst="rect">
            <a:avLst/>
          </a:prstGeom>
        </p:spPr>
        <p:txBody>
          <a:bodyPr vert="horz" lIns="92411" tIns="46206" rIns="92411" bIns="46206" rtlCol="0" anchor="b"/>
          <a:lstStyle>
            <a:lvl1pPr algn="r">
              <a:defRPr sz="1200"/>
            </a:lvl1pPr>
          </a:lstStyle>
          <a:p>
            <a:fld id="{536940F2-F048-4E42-A26E-7089BA728F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4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/>
          <p:cNvSpPr>
            <a:spLocks noGrp="1"/>
          </p:cNvSpPr>
          <p:nvPr>
            <p:ph type="pic" sz="quarter" idx="18" hasCustomPrompt="1"/>
          </p:nvPr>
        </p:nvSpPr>
        <p:spPr>
          <a:xfrm>
            <a:off x="5182276" y="2019300"/>
            <a:ext cx="2703747" cy="1837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405866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sz="1600" dirty="0" smtClean="0">
                <a:latin typeface="Maven Pro" panose="02000000000000000000" pitchFamily="2" charset="0"/>
              </a:rPr>
              <a:t>Afbeelding</a:t>
            </a:r>
            <a:endParaRPr lang="nl-NL" dirty="0"/>
          </a:p>
        </p:txBody>
      </p:sp>
      <p:sp>
        <p:nvSpPr>
          <p:cNvPr id="12" name="Tijdelijke aanduiding voor afbeelding 9"/>
          <p:cNvSpPr>
            <a:spLocks noGrp="1"/>
          </p:cNvSpPr>
          <p:nvPr>
            <p:ph type="pic" sz="quarter" idx="19" hasCustomPrompt="1"/>
          </p:nvPr>
        </p:nvSpPr>
        <p:spPr>
          <a:xfrm>
            <a:off x="5182276" y="3935067"/>
            <a:ext cx="2703747" cy="18370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rgbClr val="405866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sz="1600" dirty="0" smtClean="0">
                <a:latin typeface="Maven Pro" panose="02000000000000000000" pitchFamily="2" charset="0"/>
              </a:rPr>
              <a:t>Afbeelding</a:t>
            </a:r>
            <a:endParaRPr lang="nl-NL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20" hasCustomPrompt="1"/>
          </p:nvPr>
        </p:nvSpPr>
        <p:spPr>
          <a:xfrm>
            <a:off x="647699" y="2019300"/>
            <a:ext cx="3687233" cy="3752850"/>
          </a:xfrm>
          <a:prstGeom prst="rect">
            <a:avLst/>
          </a:prstGeom>
        </p:spPr>
        <p:txBody>
          <a:bodyPr/>
          <a:lstStyle>
            <a:lvl1pPr marL="285750" indent="-285750">
              <a:buSzPct val="75000"/>
              <a:buFontTx/>
              <a:buBlip>
                <a:blip r:embed="rId2"/>
              </a:buBlip>
              <a:defRPr sz="2000" b="0" baseline="0">
                <a:solidFill>
                  <a:srgbClr val="405866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solidFill>
                  <a:srgbClr val="405866"/>
                </a:solidFill>
              </a:defRPr>
            </a:lvl2pPr>
          </a:lstStyle>
          <a:p>
            <a:pPr lvl="0"/>
            <a:r>
              <a:rPr lang="nl-NL" dirty="0" smtClean="0"/>
              <a:t>Klik hier om uw tekst in te voegen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548006"/>
            <a:ext cx="7886700" cy="468808"/>
          </a:xfrm>
          <a:prstGeom prst="rect">
            <a:avLst/>
          </a:prstGeom>
        </p:spPr>
        <p:txBody>
          <a:bodyPr/>
          <a:lstStyle>
            <a:lvl1pPr>
              <a:defRPr sz="28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46602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352" userDrawn="1">
          <p15:clr>
            <a:srgbClr val="FBAE40"/>
          </p15:clr>
        </p15:guide>
        <p15:guide id="2" orient="horz" pos="572" userDrawn="1">
          <p15:clr>
            <a:srgbClr val="FBAE40"/>
          </p15:clr>
        </p15:guide>
        <p15:guide id="3" pos="408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2636912"/>
            <a:ext cx="6696744" cy="82230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>
            <a:lvl1pPr>
              <a:defRPr lang="nl-NL" sz="4000" dirty="0"/>
            </a:lvl1pPr>
          </a:lstStyle>
          <a:p>
            <a:pPr lvl="0" algn="ctr"/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71600" y="3429000"/>
            <a:ext cx="669674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defRPr lang="nl-NL" sz="28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CC68EFA-6FDA-4D18-80A1-E2F1C2C69A2F}" type="datetimeFigureOut">
              <a:rPr lang="nl-NL" smtClean="0"/>
              <a:pPr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51138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0BCE3AA-47BD-4E12-856C-9250815C02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3891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647699" y="2019300"/>
            <a:ext cx="7848601" cy="3752850"/>
          </a:xfrm>
          <a:prstGeom prst="rect">
            <a:avLst/>
          </a:prstGeom>
        </p:spPr>
        <p:txBody>
          <a:bodyPr/>
          <a:lstStyle>
            <a:lvl1pPr marL="285750" indent="-285750">
              <a:buSzPct val="75000"/>
              <a:buFontTx/>
              <a:buBlip>
                <a:blip r:embed="rId2"/>
              </a:buBlip>
              <a:defRPr sz="2800" b="0" baseline="0">
                <a:solidFill>
                  <a:srgbClr val="405866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39200"/>
              </a:buClr>
              <a:buFont typeface="Wingdings" panose="05000000000000000000" pitchFamily="2" charset="2"/>
              <a:buChar char="§"/>
              <a:defRPr sz="1800">
                <a:solidFill>
                  <a:srgbClr val="405866"/>
                </a:solidFill>
              </a:defRPr>
            </a:lvl2pPr>
          </a:lstStyle>
          <a:p>
            <a:pPr lvl="0"/>
            <a:r>
              <a:rPr lang="nl-NL" dirty="0" smtClean="0"/>
              <a:t>Klik hier om uw tekst in te voegen</a:t>
            </a:r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  <a:p>
            <a:pPr lvl="1"/>
            <a:endParaRPr lang="nl-NL" dirty="0" smtClean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28650" y="548006"/>
            <a:ext cx="7886700" cy="468808"/>
          </a:xfrm>
          <a:prstGeom prst="rect">
            <a:avLst/>
          </a:prstGeom>
        </p:spPr>
        <p:txBody>
          <a:bodyPr/>
          <a:lstStyle>
            <a:lvl1pPr>
              <a:defRPr sz="28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8098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352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pos="408">
          <p15:clr>
            <a:srgbClr val="FBAE40"/>
          </p15:clr>
        </p15:guide>
        <p15:guide id="4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22710"/>
            <a:ext cx="6563072" cy="56207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latin typeface="+mn-lt"/>
                <a:cs typeface="Arial" pitchFamily="34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CC68EFA-6FDA-4D18-80A1-E2F1C2C69A2F}" type="datetimeFigureOut">
              <a:rPr lang="nl-NL" smtClean="0"/>
              <a:pPr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51138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0BCE3AA-47BD-4E12-856C-9250815C02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4712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8625062-B3EA-4CC8-9554-377574CC2FC6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79049CD0-192E-419C-818A-0A1DE3C1D0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18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AD3F9F4-0BBD-4DBD-8F96-35185FA2E538}" type="datetimeFigureOut">
              <a:rPr lang="nl-NL" smtClean="0"/>
              <a:t>20-9-2017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E6E6E4F-F15B-4C45-987A-FD70F39402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710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536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0069B4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48256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352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pos="408">
          <p15:clr>
            <a:srgbClr val="FBAE40"/>
          </p15:clr>
        </p15:guide>
        <p15:guide id="4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536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rgbClr val="0069B4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65800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352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pos="408">
          <p15:clr>
            <a:srgbClr val="FBAE40"/>
          </p15:clr>
        </p15:guide>
        <p15:guide id="4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78536"/>
          </a:xfrm>
          <a:prstGeom prst="rect">
            <a:avLst/>
          </a:prstGeom>
        </p:spPr>
        <p:txBody>
          <a:bodyPr/>
          <a:lstStyle>
            <a:lvl1pPr>
              <a:defRPr sz="3200" b="1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3"/>
          <p:cNvSpPr>
            <a:spLocks noGrp="1"/>
          </p:cNvSpPr>
          <p:nvPr>
            <p:ph type="body" sz="quarter" idx="20" hasCustomPrompt="1"/>
          </p:nvPr>
        </p:nvSpPr>
        <p:spPr>
          <a:xfrm>
            <a:off x="5575300" y="1906245"/>
            <a:ext cx="3568700" cy="1676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Pct val="75000"/>
              <a:buFontTx/>
              <a:buNone/>
              <a:defRPr sz="1800" b="1" i="1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39200"/>
              </a:buClr>
              <a:buFont typeface="Wingdings" panose="05000000000000000000" pitchFamily="2" charset="2"/>
              <a:buChar char="§"/>
              <a:defRPr sz="2000">
                <a:solidFill>
                  <a:srgbClr val="405866"/>
                </a:solidFill>
              </a:defRPr>
            </a:lvl2pPr>
          </a:lstStyle>
          <a:p>
            <a:pPr lvl="0"/>
            <a:r>
              <a:rPr lang="nl-NL" dirty="0" smtClean="0"/>
              <a:t>Klik hier om uw tekst in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21" hasCustomPrompt="1"/>
          </p:nvPr>
        </p:nvSpPr>
        <p:spPr>
          <a:xfrm>
            <a:off x="5575300" y="3614507"/>
            <a:ext cx="3568700" cy="35946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Pct val="75000"/>
              <a:buFontTx/>
              <a:buNone/>
              <a:defRPr sz="1300" b="0" i="0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742950" indent="-285750">
              <a:buClr>
                <a:srgbClr val="F39200"/>
              </a:buClr>
              <a:buFont typeface="Wingdings" panose="05000000000000000000" pitchFamily="2" charset="2"/>
              <a:buChar char="§"/>
              <a:defRPr sz="1600" b="0" i="0">
                <a:solidFill>
                  <a:srgbClr val="405866"/>
                </a:solidFill>
              </a:defRPr>
            </a:lvl2pPr>
          </a:lstStyle>
          <a:p>
            <a:pPr lvl="0"/>
            <a:r>
              <a:rPr lang="nl-NL" dirty="0" smtClean="0"/>
              <a:t>Klik hier om uw tekst in te voegen</a:t>
            </a:r>
          </a:p>
        </p:txBody>
      </p:sp>
    </p:spTree>
    <p:extLst>
      <p:ext uri="{BB962C8B-B14F-4D97-AF65-F5344CB8AC3E}">
        <p14:creationId xmlns:p14="http://schemas.microsoft.com/office/powerpoint/2010/main" val="412024466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5352">
          <p15:clr>
            <a:srgbClr val="FBAE40"/>
          </p15:clr>
        </p15:guide>
        <p15:guide id="2" orient="horz" pos="572">
          <p15:clr>
            <a:srgbClr val="FBAE40"/>
          </p15:clr>
        </p15:guide>
        <p15:guide id="3" pos="408">
          <p15:clr>
            <a:srgbClr val="FBAE40"/>
          </p15:clr>
        </p15:guide>
        <p15:guide id="4" pos="28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970616" y="2708920"/>
            <a:ext cx="6768752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aseline="0"/>
            </a:lvl1pPr>
          </a:lstStyle>
          <a:p>
            <a:r>
              <a:rPr lang="nl-NL" dirty="0" smtClean="0"/>
              <a:t>Klik om de titel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970616" y="3429000"/>
            <a:ext cx="6768752" cy="504056"/>
          </a:xfrm>
          <a:prstGeom prst="rect">
            <a:avLst/>
          </a:prstGeom>
        </p:spPr>
        <p:txBody>
          <a:bodyPr wrap="none">
            <a:noAutofit/>
          </a:bodyPr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 te bewerken</a:t>
            </a:r>
          </a:p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CC68EFA-6FDA-4D18-80A1-E2F1C2C69A2F}" type="datetimeFigureOut">
              <a:rPr lang="nl-NL" smtClean="0"/>
              <a:pPr/>
              <a:t>20-9-2017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51138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Spreker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511381"/>
            <a:ext cx="2133600" cy="365125"/>
          </a:xfrm>
          <a:prstGeom prst="rect">
            <a:avLst/>
          </a:prstGeom>
        </p:spPr>
        <p:txBody>
          <a:bodyPr/>
          <a:lstStyle/>
          <a:p>
            <a:fld id="{C0BCE3AA-47BD-4E12-856C-9250815C02BF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586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00" y="6207597"/>
            <a:ext cx="1764000" cy="48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44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1" r:id="rId3"/>
    <p:sldLayoutId id="2147483695" r:id="rId4"/>
    <p:sldLayoutId id="2147483696" r:id="rId5"/>
    <p:sldLayoutId id="2147483697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00" y="6207597"/>
            <a:ext cx="1764000" cy="48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25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3" r:id="rId3"/>
    <p:sldLayoutId id="2147483694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chte verbindingslijn 10"/>
          <p:cNvCxnSpPr>
            <a:stCxn id="3" idx="3"/>
            <a:endCxn id="9" idx="1"/>
          </p:cNvCxnSpPr>
          <p:nvPr/>
        </p:nvCxnSpPr>
        <p:spPr>
          <a:xfrm>
            <a:off x="1791478" y="1297514"/>
            <a:ext cx="2256017" cy="1271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1996" y="159852"/>
            <a:ext cx="7886700" cy="578536"/>
          </a:xfrm>
        </p:spPr>
        <p:txBody>
          <a:bodyPr/>
          <a:lstStyle/>
          <a:p>
            <a:r>
              <a:rPr lang="nl-NL" sz="2000" dirty="0" err="1" smtClean="0"/>
              <a:t>Bow</a:t>
            </a:r>
            <a:r>
              <a:rPr lang="nl-NL" sz="2000" dirty="0" smtClean="0"/>
              <a:t>-tie analyse</a:t>
            </a:r>
            <a:endParaRPr lang="nl-NL" sz="2000" dirty="0"/>
          </a:p>
        </p:txBody>
      </p:sp>
      <p:sp>
        <p:nvSpPr>
          <p:cNvPr id="3" name="Afgeronde rechthoek 2"/>
          <p:cNvSpPr/>
          <p:nvPr/>
        </p:nvSpPr>
        <p:spPr>
          <a:xfrm>
            <a:off x="195943" y="914959"/>
            <a:ext cx="1595535" cy="765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Afgeronde rechthoek 3"/>
          <p:cNvSpPr/>
          <p:nvPr/>
        </p:nvSpPr>
        <p:spPr>
          <a:xfrm>
            <a:off x="195943" y="1876583"/>
            <a:ext cx="1595535" cy="765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195942" y="2838207"/>
            <a:ext cx="1595536" cy="765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fgeronde rechthoek 6"/>
          <p:cNvSpPr/>
          <p:nvPr/>
        </p:nvSpPr>
        <p:spPr>
          <a:xfrm>
            <a:off x="195943" y="3799831"/>
            <a:ext cx="1595535" cy="765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Afgeronde rechthoek 7"/>
          <p:cNvSpPr/>
          <p:nvPr/>
        </p:nvSpPr>
        <p:spPr>
          <a:xfrm>
            <a:off x="3433665" y="449119"/>
            <a:ext cx="1505337" cy="5055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3965509" y="2488443"/>
            <a:ext cx="559837" cy="54993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/>
          <p:cNvCxnSpPr>
            <a:stCxn id="4" idx="3"/>
            <a:endCxn id="9" idx="2"/>
          </p:cNvCxnSpPr>
          <p:nvPr/>
        </p:nvCxnSpPr>
        <p:spPr>
          <a:xfrm>
            <a:off x="1791478" y="2259138"/>
            <a:ext cx="2174031" cy="5042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>
            <a:stCxn id="6" idx="3"/>
            <a:endCxn id="9" idx="2"/>
          </p:cNvCxnSpPr>
          <p:nvPr/>
        </p:nvCxnSpPr>
        <p:spPr>
          <a:xfrm flipV="1">
            <a:off x="1791478" y="2763411"/>
            <a:ext cx="2174031" cy="457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stCxn id="7" idx="3"/>
            <a:endCxn id="9" idx="3"/>
          </p:cNvCxnSpPr>
          <p:nvPr/>
        </p:nvCxnSpPr>
        <p:spPr>
          <a:xfrm flipV="1">
            <a:off x="1791478" y="2957842"/>
            <a:ext cx="2256017" cy="1224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fgeronde rechthoek 17"/>
          <p:cNvSpPr/>
          <p:nvPr/>
        </p:nvSpPr>
        <p:spPr>
          <a:xfrm>
            <a:off x="2744194" y="1801787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Afgeronde rechthoek 18"/>
          <p:cNvSpPr/>
          <p:nvPr/>
        </p:nvSpPr>
        <p:spPr>
          <a:xfrm>
            <a:off x="2983119" y="1907138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Afgeronde rechthoek 19"/>
          <p:cNvSpPr/>
          <p:nvPr/>
        </p:nvSpPr>
        <p:spPr>
          <a:xfrm>
            <a:off x="2439394" y="2345233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Afgeronde rechthoek 20"/>
          <p:cNvSpPr/>
          <p:nvPr/>
        </p:nvSpPr>
        <p:spPr>
          <a:xfrm>
            <a:off x="2719312" y="2436629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Afgeronde rechthoek 21"/>
          <p:cNvSpPr/>
          <p:nvPr/>
        </p:nvSpPr>
        <p:spPr>
          <a:xfrm>
            <a:off x="2379765" y="2996827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Afgeronde rechthoek 22"/>
          <p:cNvSpPr/>
          <p:nvPr/>
        </p:nvSpPr>
        <p:spPr>
          <a:xfrm>
            <a:off x="2688926" y="2965007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Afgeronde rechthoek 23"/>
          <p:cNvSpPr/>
          <p:nvPr/>
        </p:nvSpPr>
        <p:spPr>
          <a:xfrm>
            <a:off x="2642295" y="3578001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Afgeronde rechthoek 24"/>
          <p:cNvSpPr/>
          <p:nvPr/>
        </p:nvSpPr>
        <p:spPr>
          <a:xfrm>
            <a:off x="2930805" y="3441731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7" name="Rechte verbindingslijn 26"/>
          <p:cNvCxnSpPr/>
          <p:nvPr/>
        </p:nvCxnSpPr>
        <p:spPr>
          <a:xfrm>
            <a:off x="195942" y="4728410"/>
            <a:ext cx="86713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195942" y="4771934"/>
            <a:ext cx="38779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Preventieve Beheersmaatregel:	          Effectief</a:t>
            </a:r>
          </a:p>
          <a:p>
            <a:endParaRPr lang="nl-NL" sz="1200" dirty="0" smtClean="0"/>
          </a:p>
          <a:p>
            <a:r>
              <a:rPr lang="nl-NL" sz="1200" dirty="0" smtClean="0"/>
              <a:t>1…………………………………………………………………….        1 2 3 4</a:t>
            </a:r>
          </a:p>
          <a:p>
            <a:r>
              <a:rPr lang="nl-NL" sz="1200" dirty="0" smtClean="0"/>
              <a:t>2…………………………………………………………………….        1 2 3 4</a:t>
            </a:r>
          </a:p>
          <a:p>
            <a:r>
              <a:rPr lang="nl-NL" sz="1200" dirty="0"/>
              <a:t>3</a:t>
            </a:r>
            <a:r>
              <a:rPr lang="nl-NL" sz="1200" dirty="0" smtClean="0"/>
              <a:t>…………………………………………………………………….        1 2 3 4 </a:t>
            </a:r>
          </a:p>
          <a:p>
            <a:r>
              <a:rPr lang="nl-NL" sz="1200" dirty="0" smtClean="0"/>
              <a:t>4…………………………………………………………………….        1 2 3 4</a:t>
            </a:r>
          </a:p>
          <a:p>
            <a:r>
              <a:rPr lang="nl-NL" sz="1200" dirty="0" smtClean="0"/>
              <a:t>5…………………………………………………………………….        1 2 3 4</a:t>
            </a:r>
          </a:p>
          <a:p>
            <a:r>
              <a:rPr lang="nl-NL" sz="1200" dirty="0" smtClean="0"/>
              <a:t>6…………………………………………………………………….        1 2 3 4 </a:t>
            </a:r>
          </a:p>
          <a:p>
            <a:r>
              <a:rPr lang="nl-NL" sz="1200" dirty="0" smtClean="0"/>
              <a:t>7…………………………………………………………………….        1 2 3 4</a:t>
            </a:r>
          </a:p>
          <a:p>
            <a:r>
              <a:rPr lang="nl-NL" sz="1200" dirty="0" smtClean="0"/>
              <a:t>8…………………………………………………………………….        1 2 3 4</a:t>
            </a:r>
            <a:endParaRPr lang="nl-NL" sz="1200" dirty="0"/>
          </a:p>
        </p:txBody>
      </p:sp>
      <p:sp>
        <p:nvSpPr>
          <p:cNvPr id="29" name="Afgeronde rechthoek 28"/>
          <p:cNvSpPr/>
          <p:nvPr/>
        </p:nvSpPr>
        <p:spPr>
          <a:xfrm>
            <a:off x="7122122" y="975119"/>
            <a:ext cx="1595535" cy="540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Afgeronde rechthoek 30"/>
          <p:cNvSpPr/>
          <p:nvPr/>
        </p:nvSpPr>
        <p:spPr>
          <a:xfrm>
            <a:off x="7122121" y="1722975"/>
            <a:ext cx="1595535" cy="540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Afgeronde rechthoek 31"/>
          <p:cNvSpPr/>
          <p:nvPr/>
        </p:nvSpPr>
        <p:spPr>
          <a:xfrm>
            <a:off x="7122120" y="2463258"/>
            <a:ext cx="1595535" cy="540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Afgeronde rechthoek 32"/>
          <p:cNvSpPr/>
          <p:nvPr/>
        </p:nvSpPr>
        <p:spPr>
          <a:xfrm>
            <a:off x="7122120" y="3222631"/>
            <a:ext cx="1595535" cy="540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Afgeronde rechthoek 33"/>
          <p:cNvSpPr/>
          <p:nvPr/>
        </p:nvSpPr>
        <p:spPr>
          <a:xfrm>
            <a:off x="7122120" y="3951397"/>
            <a:ext cx="1595535" cy="540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Tekstvak 34"/>
          <p:cNvSpPr txBox="1"/>
          <p:nvPr/>
        </p:nvSpPr>
        <p:spPr>
          <a:xfrm>
            <a:off x="7048545" y="721520"/>
            <a:ext cx="7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Klanten</a:t>
            </a:r>
            <a:endParaRPr lang="nl-NL" sz="1400" dirty="0"/>
          </a:p>
        </p:txBody>
      </p:sp>
      <p:sp>
        <p:nvSpPr>
          <p:cNvPr id="36" name="Tekstvak 35"/>
          <p:cNvSpPr txBox="1"/>
          <p:nvPr/>
        </p:nvSpPr>
        <p:spPr>
          <a:xfrm>
            <a:off x="7048545" y="1464354"/>
            <a:ext cx="11864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Medewerkers</a:t>
            </a:r>
            <a:endParaRPr lang="nl-NL" sz="1400" dirty="0"/>
          </a:p>
        </p:txBody>
      </p:sp>
      <p:sp>
        <p:nvSpPr>
          <p:cNvPr id="38" name="Tekstvak 37"/>
          <p:cNvSpPr txBox="1"/>
          <p:nvPr/>
        </p:nvSpPr>
        <p:spPr>
          <a:xfrm>
            <a:off x="7055016" y="2207108"/>
            <a:ext cx="1282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Bedrijfsvoering</a:t>
            </a:r>
            <a:endParaRPr lang="nl-NL" sz="1400" dirty="0"/>
          </a:p>
        </p:txBody>
      </p:sp>
      <p:sp>
        <p:nvSpPr>
          <p:cNvPr id="39" name="Tekstvak 38"/>
          <p:cNvSpPr txBox="1"/>
          <p:nvPr/>
        </p:nvSpPr>
        <p:spPr>
          <a:xfrm>
            <a:off x="7048545" y="2952493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Financiën</a:t>
            </a:r>
            <a:endParaRPr lang="nl-NL" sz="1400" dirty="0"/>
          </a:p>
        </p:txBody>
      </p:sp>
      <p:sp>
        <p:nvSpPr>
          <p:cNvPr id="40" name="Tekstvak 39"/>
          <p:cNvSpPr txBox="1"/>
          <p:nvPr/>
        </p:nvSpPr>
        <p:spPr>
          <a:xfrm>
            <a:off x="7048545" y="3706102"/>
            <a:ext cx="63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Imago</a:t>
            </a:r>
            <a:endParaRPr lang="nl-NL" sz="1400" dirty="0"/>
          </a:p>
        </p:txBody>
      </p:sp>
      <p:cxnSp>
        <p:nvCxnSpPr>
          <p:cNvPr id="42" name="Rechte verbindingslijn 41"/>
          <p:cNvCxnSpPr>
            <a:stCxn id="9" idx="7"/>
            <a:endCxn id="29" idx="1"/>
          </p:cNvCxnSpPr>
          <p:nvPr/>
        </p:nvCxnSpPr>
        <p:spPr>
          <a:xfrm flipV="1">
            <a:off x="4443360" y="1245550"/>
            <a:ext cx="2678762" cy="1323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>
            <a:stCxn id="9" idx="6"/>
            <a:endCxn id="31" idx="1"/>
          </p:cNvCxnSpPr>
          <p:nvPr/>
        </p:nvCxnSpPr>
        <p:spPr>
          <a:xfrm flipV="1">
            <a:off x="4525346" y="1993406"/>
            <a:ext cx="2596775" cy="770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>
            <a:stCxn id="9" idx="6"/>
            <a:endCxn id="32" idx="1"/>
          </p:cNvCxnSpPr>
          <p:nvPr/>
        </p:nvCxnSpPr>
        <p:spPr>
          <a:xfrm flipV="1">
            <a:off x="4525346" y="2733689"/>
            <a:ext cx="2596774" cy="297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>
            <a:stCxn id="9" idx="6"/>
            <a:endCxn id="33" idx="1"/>
          </p:cNvCxnSpPr>
          <p:nvPr/>
        </p:nvCxnSpPr>
        <p:spPr>
          <a:xfrm>
            <a:off x="4525346" y="2763411"/>
            <a:ext cx="2596774" cy="729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>
            <a:stCxn id="9" idx="5"/>
            <a:endCxn id="34" idx="1"/>
          </p:cNvCxnSpPr>
          <p:nvPr/>
        </p:nvCxnSpPr>
        <p:spPr>
          <a:xfrm>
            <a:off x="4443360" y="2957842"/>
            <a:ext cx="2678760" cy="12639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kstvak 50"/>
          <p:cNvSpPr txBox="1"/>
          <p:nvPr/>
        </p:nvSpPr>
        <p:spPr>
          <a:xfrm>
            <a:off x="3760207" y="167433"/>
            <a:ext cx="72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Risico</a:t>
            </a:r>
            <a:endParaRPr lang="nl-NL" dirty="0"/>
          </a:p>
        </p:txBody>
      </p:sp>
      <p:sp>
        <p:nvSpPr>
          <p:cNvPr id="52" name="Tekstvak 51"/>
          <p:cNvSpPr txBox="1"/>
          <p:nvPr/>
        </p:nvSpPr>
        <p:spPr>
          <a:xfrm>
            <a:off x="556282" y="594080"/>
            <a:ext cx="874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Oorzaken</a:t>
            </a:r>
            <a:endParaRPr lang="nl-NL" sz="1400" dirty="0"/>
          </a:p>
        </p:txBody>
      </p:sp>
      <p:sp>
        <p:nvSpPr>
          <p:cNvPr id="53" name="Tekstvak 52"/>
          <p:cNvSpPr txBox="1"/>
          <p:nvPr/>
        </p:nvSpPr>
        <p:spPr>
          <a:xfrm>
            <a:off x="2277822" y="923388"/>
            <a:ext cx="132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Preventieve</a:t>
            </a:r>
          </a:p>
          <a:p>
            <a:r>
              <a:rPr lang="nl-NL" sz="1200" dirty="0" smtClean="0"/>
              <a:t>Beheersmaatregel</a:t>
            </a:r>
            <a:endParaRPr lang="nl-NL" sz="1200" dirty="0"/>
          </a:p>
        </p:txBody>
      </p:sp>
      <p:sp>
        <p:nvSpPr>
          <p:cNvPr id="54" name="Tekstvak 53"/>
          <p:cNvSpPr txBox="1"/>
          <p:nvPr/>
        </p:nvSpPr>
        <p:spPr>
          <a:xfrm>
            <a:off x="5086446" y="923388"/>
            <a:ext cx="1378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Schadebeperkende</a:t>
            </a:r>
            <a:endParaRPr lang="nl-NL" sz="1200" dirty="0" smtClean="0"/>
          </a:p>
          <a:p>
            <a:r>
              <a:rPr lang="nl-NL" sz="1200" dirty="0" smtClean="0"/>
              <a:t>beheersmaatregel</a:t>
            </a:r>
            <a:endParaRPr lang="nl-NL" sz="1200" dirty="0"/>
          </a:p>
        </p:txBody>
      </p:sp>
      <p:sp>
        <p:nvSpPr>
          <p:cNvPr id="55" name="Afgeronde rechthoek 54"/>
          <p:cNvSpPr/>
          <p:nvPr/>
        </p:nvSpPr>
        <p:spPr>
          <a:xfrm>
            <a:off x="5560050" y="1903900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Afgeronde rechthoek 55"/>
          <p:cNvSpPr/>
          <p:nvPr/>
        </p:nvSpPr>
        <p:spPr>
          <a:xfrm>
            <a:off x="5756740" y="2313388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Afgeronde rechthoek 56"/>
          <p:cNvSpPr/>
          <p:nvPr/>
        </p:nvSpPr>
        <p:spPr>
          <a:xfrm>
            <a:off x="5878009" y="2660251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Afgeronde rechthoek 57"/>
          <p:cNvSpPr/>
          <p:nvPr/>
        </p:nvSpPr>
        <p:spPr>
          <a:xfrm>
            <a:off x="5726010" y="3045692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9" name="Afgeronde rechthoek 58"/>
          <p:cNvSpPr/>
          <p:nvPr/>
        </p:nvSpPr>
        <p:spPr>
          <a:xfrm>
            <a:off x="5566191" y="3440545"/>
            <a:ext cx="165960" cy="14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Tekstvak 59"/>
          <p:cNvSpPr txBox="1"/>
          <p:nvPr/>
        </p:nvSpPr>
        <p:spPr>
          <a:xfrm>
            <a:off x="4483162" y="4768673"/>
            <a:ext cx="381681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Schadebeperkende</a:t>
            </a:r>
            <a:r>
              <a:rPr lang="nl-NL" sz="1200" dirty="0" smtClean="0"/>
              <a:t> Beheersmaatregel:	          Effectief</a:t>
            </a:r>
          </a:p>
          <a:p>
            <a:endParaRPr lang="nl-NL" sz="1200" dirty="0" smtClean="0"/>
          </a:p>
          <a:p>
            <a:r>
              <a:rPr lang="nl-NL" sz="1200" dirty="0" smtClean="0"/>
              <a:t>1…………………………………………………………………….        1 2 3 4</a:t>
            </a:r>
          </a:p>
          <a:p>
            <a:r>
              <a:rPr lang="nl-NL" sz="1200" dirty="0" smtClean="0"/>
              <a:t>2…………………………………………………………………….        1 2 3 4</a:t>
            </a:r>
          </a:p>
          <a:p>
            <a:r>
              <a:rPr lang="nl-NL" sz="1200" dirty="0"/>
              <a:t>3</a:t>
            </a:r>
            <a:r>
              <a:rPr lang="nl-NL" sz="1200" dirty="0" smtClean="0"/>
              <a:t>…………………………………………………………………….        1 2 3 4 </a:t>
            </a:r>
          </a:p>
          <a:p>
            <a:r>
              <a:rPr lang="nl-NL" sz="1200" dirty="0" smtClean="0"/>
              <a:t>4…………………………………………………………………….        1 2 3 4</a:t>
            </a:r>
          </a:p>
          <a:p>
            <a:r>
              <a:rPr lang="nl-NL" sz="1200" dirty="0" smtClean="0"/>
              <a:t>5…………………………………………………………………….        1 2 3 4</a:t>
            </a:r>
          </a:p>
        </p:txBody>
      </p:sp>
      <p:sp>
        <p:nvSpPr>
          <p:cNvPr id="61" name="Tekstvak 60"/>
          <p:cNvSpPr txBox="1"/>
          <p:nvPr/>
        </p:nvSpPr>
        <p:spPr>
          <a:xfrm>
            <a:off x="4121684" y="6154248"/>
            <a:ext cx="11833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smtClean="0"/>
              <a:t>1= onvoldoende; </a:t>
            </a:r>
          </a:p>
          <a:p>
            <a:r>
              <a:rPr lang="nl-NL" sz="1100" dirty="0" smtClean="0"/>
              <a:t>2= matig</a:t>
            </a:r>
          </a:p>
          <a:p>
            <a:r>
              <a:rPr lang="nl-NL" sz="1100" dirty="0" smtClean="0"/>
              <a:t>3= voldoende</a:t>
            </a:r>
          </a:p>
          <a:p>
            <a:r>
              <a:rPr lang="nl-NL" sz="1100" dirty="0" smtClean="0"/>
              <a:t>4= goed</a:t>
            </a:r>
            <a:endParaRPr lang="nl-NL" sz="1100" dirty="0"/>
          </a:p>
        </p:txBody>
      </p:sp>
      <p:sp>
        <p:nvSpPr>
          <p:cNvPr id="62" name="Ovaal 61"/>
          <p:cNvSpPr/>
          <p:nvPr/>
        </p:nvSpPr>
        <p:spPr>
          <a:xfrm>
            <a:off x="8801879" y="1154220"/>
            <a:ext cx="245871" cy="230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3" name="Ovaal 62"/>
          <p:cNvSpPr/>
          <p:nvPr/>
        </p:nvSpPr>
        <p:spPr>
          <a:xfrm>
            <a:off x="8801878" y="1863128"/>
            <a:ext cx="245871" cy="230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Ovaal 63"/>
          <p:cNvSpPr/>
          <p:nvPr/>
        </p:nvSpPr>
        <p:spPr>
          <a:xfrm>
            <a:off x="8791230" y="2618272"/>
            <a:ext cx="245871" cy="230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/>
          <p:cNvSpPr/>
          <p:nvPr/>
        </p:nvSpPr>
        <p:spPr>
          <a:xfrm>
            <a:off x="8801877" y="3377645"/>
            <a:ext cx="245871" cy="230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6" name="Ovaal 65"/>
          <p:cNvSpPr/>
          <p:nvPr/>
        </p:nvSpPr>
        <p:spPr>
          <a:xfrm>
            <a:off x="8801881" y="4090563"/>
            <a:ext cx="245871" cy="230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772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di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foland powerpoint template.pptx" id="{E9058B3D-E9DB-4119-9AEF-B1E4C6294C71}" vid="{C18FE197-E160-4D81-9E64-A90B217C809B}"/>
    </a:ext>
  </a:extLst>
</a:theme>
</file>

<file path=ppt/theme/theme2.xml><?xml version="1.0" encoding="utf-8"?>
<a:theme xmlns:a="http://schemas.openxmlformats.org/drawingml/2006/main" name="1_Basisdi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foland powerpoint template.pptx" id="{E9058B3D-E9DB-4119-9AEF-B1E4C6294C71}" vid="{FB0DCE8D-BAE7-4CA3-8A36-65C3B3996EC4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Infoland powerpoint template</Template>
  <TotalTime>3787</TotalTime>
  <Words>32</Words>
  <Application>Microsoft Office PowerPoint</Application>
  <PresentationFormat>Diavoorstelling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Basisdia</vt:lpstr>
      <vt:lpstr>1_Basisdia</vt:lpstr>
      <vt:lpstr>Bow-tie analyse</vt:lpstr>
    </vt:vector>
  </TitlesOfParts>
  <Company>Infoland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 Schloesser (Infoland)</dc:creator>
  <cp:lastModifiedBy>Chrétien Haenen</cp:lastModifiedBy>
  <cp:revision>172</cp:revision>
  <cp:lastPrinted>2017-09-20T14:36:00Z</cp:lastPrinted>
  <dcterms:created xsi:type="dcterms:W3CDTF">2014-10-02T13:07:00Z</dcterms:created>
  <dcterms:modified xsi:type="dcterms:W3CDTF">2017-09-20T14:36:45Z</dcterms:modified>
</cp:coreProperties>
</file>